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7023100" cy="9309100"/>
  <p:embeddedFontLst>
    <p:embeddedFont>
      <p:font typeface="Libre Baskerville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  <p:ext uri="GoogleSlidesCustomDataVersion2">
      <go:slidesCustomData xmlns:go="http://customooxmlschemas.google.com/" r:id="rId11" roundtripDataSignature="AMtx7mjyFmcFpo28auXZrdrFSSnOAt9t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932" orient="horz"/>
        <p:guide pos="2212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LibreBaskerville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ibreBaskervill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ibreBaskerville-regular.fntdata"/><Relationship Id="rId8" Type="http://schemas.openxmlformats.org/officeDocument/2006/relationships/font" Target="fonts/LibreBaskerville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1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8132" y="1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09575" y="698500"/>
            <a:ext cx="6205538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42030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anchorCtr="0" anchor="b" bIns="46650" lIns="93300" spcFirstLastPara="1" rIns="93300" wrap="square" tIns="46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:notes"/>
          <p:cNvSpPr txBox="1"/>
          <p:nvPr>
            <p:ph idx="1" type="body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anchorCtr="0" anchor="t" bIns="46650" lIns="93300" spcFirstLastPara="1" rIns="93300" wrap="square" tIns="46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1" name="Google Shape;331;p4:notes"/>
          <p:cNvSpPr/>
          <p:nvPr>
            <p:ph idx="2" type="sldImg"/>
          </p:nvPr>
        </p:nvSpPr>
        <p:spPr>
          <a:xfrm>
            <a:off x="409575" y="698500"/>
            <a:ext cx="6205538" cy="34909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gif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gif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gif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gif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gif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gif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1">
  <p:cSld name="Cover 1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/>
          <p:nvPr>
            <p:ph idx="2" type="pic"/>
          </p:nvPr>
        </p:nvSpPr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" name="Google Shape;13;p8"/>
          <p:cNvSpPr txBox="1"/>
          <p:nvPr>
            <p:ph idx="1" type="body"/>
          </p:nvPr>
        </p:nvSpPr>
        <p:spPr>
          <a:xfrm>
            <a:off x="6477000" y="209550"/>
            <a:ext cx="2514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3" type="body"/>
          </p:nvPr>
        </p:nvSpPr>
        <p:spPr>
          <a:xfrm>
            <a:off x="6477000" y="666750"/>
            <a:ext cx="2514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transLogoRed+Grey.gif" id="15" name="Google Shape;1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477000" y="4171950"/>
            <a:ext cx="2356054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k Banner 1">
  <p:cSld name="Link Banner 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/>
          <p:nvPr/>
        </p:nvSpPr>
        <p:spPr>
          <a:xfrm>
            <a:off x="7335679" y="203558"/>
            <a:ext cx="1228725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9"/>
          <p:cNvSpPr txBox="1"/>
          <p:nvPr/>
        </p:nvSpPr>
        <p:spPr>
          <a:xfrm>
            <a:off x="6386589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"/>
          <p:cNvSpPr txBox="1"/>
          <p:nvPr/>
        </p:nvSpPr>
        <p:spPr>
          <a:xfrm>
            <a:off x="4514570" y="203558"/>
            <a:ext cx="17716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Project Management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9"/>
          <p:cNvSpPr txBox="1"/>
          <p:nvPr/>
        </p:nvSpPr>
        <p:spPr>
          <a:xfrm>
            <a:off x="3582541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About Us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21;p9"/>
          <p:cNvCxnSpPr/>
          <p:nvPr/>
        </p:nvCxnSpPr>
        <p:spPr>
          <a:xfrm rot="5400000">
            <a:off x="4388683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" name="Google Shape;22;p9"/>
          <p:cNvCxnSpPr/>
          <p:nvPr/>
        </p:nvCxnSpPr>
        <p:spPr>
          <a:xfrm rot="5400000">
            <a:off x="6252172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9"/>
          <p:cNvCxnSpPr/>
          <p:nvPr/>
        </p:nvCxnSpPr>
        <p:spPr>
          <a:xfrm rot="5400000">
            <a:off x="7201261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_home.png" id="24" name="Google Shape;24;p9">
            <a:hlinkClick action="ppaction://hlinkshowjump?jump=first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29228" y="256922"/>
            <a:ext cx="121910" cy="12191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9"/>
          <p:cNvSpPr/>
          <p:nvPr>
            <p:ph idx="2" type="pic"/>
          </p:nvPr>
        </p:nvSpPr>
        <p:spPr>
          <a:xfrm>
            <a:off x="304800" y="590550"/>
            <a:ext cx="8534400" cy="4162425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6" name="Google Shape;26;p9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" name="Google Shape;27;p9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8" name="Google Shape;28;p9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" name="Google Shape;29;p9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0" name="Google Shape;30;p9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" name="Google Shape;31;p9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2" name="Google Shape;32;p9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3" name="Google Shape;33;p9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4" name="Google Shape;34;p9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5" name="Google Shape;35;p9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6" name="Google Shape;36;p9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pic>
        <p:nvPicPr>
          <p:cNvPr descr="transLogoRed+Grey.gif" id="37" name="Google Shape;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25" y="142875"/>
            <a:ext cx="942422" cy="27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k Banner 2">
  <p:cSld name="Link Banner 2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/>
        </p:nvSpPr>
        <p:spPr>
          <a:xfrm>
            <a:off x="7335679" y="203558"/>
            <a:ext cx="1228725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0"/>
          <p:cNvSpPr txBox="1"/>
          <p:nvPr/>
        </p:nvSpPr>
        <p:spPr>
          <a:xfrm>
            <a:off x="6386589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0"/>
          <p:cNvSpPr txBox="1"/>
          <p:nvPr/>
        </p:nvSpPr>
        <p:spPr>
          <a:xfrm>
            <a:off x="4514570" y="203558"/>
            <a:ext cx="17716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Project Management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0"/>
          <p:cNvSpPr txBox="1"/>
          <p:nvPr/>
        </p:nvSpPr>
        <p:spPr>
          <a:xfrm>
            <a:off x="3582541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About Us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" name="Google Shape;43;p10"/>
          <p:cNvCxnSpPr/>
          <p:nvPr/>
        </p:nvCxnSpPr>
        <p:spPr>
          <a:xfrm rot="5400000">
            <a:off x="4388683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" name="Google Shape;44;p10"/>
          <p:cNvCxnSpPr/>
          <p:nvPr/>
        </p:nvCxnSpPr>
        <p:spPr>
          <a:xfrm rot="5400000">
            <a:off x="6252172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" name="Google Shape;45;p10"/>
          <p:cNvCxnSpPr/>
          <p:nvPr/>
        </p:nvCxnSpPr>
        <p:spPr>
          <a:xfrm rot="5400000">
            <a:off x="7201261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_home.png" id="46" name="Google Shape;46;p10">
            <a:hlinkClick action="ppaction://hlinkshowjump?jump=first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29228" y="256922"/>
            <a:ext cx="121910" cy="12191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0"/>
          <p:cNvSpPr/>
          <p:nvPr>
            <p:ph idx="2" type="pic"/>
          </p:nvPr>
        </p:nvSpPr>
        <p:spPr>
          <a:xfrm>
            <a:off x="304799" y="580232"/>
            <a:ext cx="3055481" cy="2067718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0"/>
          <p:cNvSpPr/>
          <p:nvPr>
            <p:ph idx="3" type="pic"/>
          </p:nvPr>
        </p:nvSpPr>
        <p:spPr>
          <a:xfrm>
            <a:off x="304800" y="2685257"/>
            <a:ext cx="3055481" cy="2067718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10"/>
          <p:cNvSpPr/>
          <p:nvPr>
            <p:ph idx="4" type="pic"/>
          </p:nvPr>
        </p:nvSpPr>
        <p:spPr>
          <a:xfrm>
            <a:off x="3429000" y="590550"/>
            <a:ext cx="3055481" cy="2067718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10"/>
          <p:cNvSpPr/>
          <p:nvPr>
            <p:ph idx="5" type="pic"/>
          </p:nvPr>
        </p:nvSpPr>
        <p:spPr>
          <a:xfrm>
            <a:off x="3429001" y="2695575"/>
            <a:ext cx="2285999" cy="2067718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10"/>
          <p:cNvSpPr/>
          <p:nvPr>
            <p:ph idx="6" type="pic"/>
          </p:nvPr>
        </p:nvSpPr>
        <p:spPr>
          <a:xfrm>
            <a:off x="5791201" y="2695575"/>
            <a:ext cx="3055481" cy="2067718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0"/>
          <p:cNvSpPr/>
          <p:nvPr>
            <p:ph idx="7" type="pic"/>
          </p:nvPr>
        </p:nvSpPr>
        <p:spPr>
          <a:xfrm>
            <a:off x="6553200" y="590550"/>
            <a:ext cx="2285999" cy="2067718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53" name="Google Shape;53;p10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4" name="Google Shape;54;p10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5" name="Google Shape;55;p10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6" name="Google Shape;56;p10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8" name="Google Shape;58;p10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9" name="Google Shape;59;p10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0" name="Google Shape;60;p10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1" name="Google Shape;61;p10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2" name="Google Shape;62;p10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3" name="Google Shape;63;p10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pic>
        <p:nvPicPr>
          <p:cNvPr descr="transLogoRed+Grey.gif" id="64" name="Google Shape;6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25" y="142875"/>
            <a:ext cx="942422" cy="27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k Banner 3">
  <p:cSld name="Link Banner 3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/>
        </p:nvSpPr>
        <p:spPr>
          <a:xfrm>
            <a:off x="7335679" y="203558"/>
            <a:ext cx="1228725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1"/>
          <p:cNvSpPr txBox="1"/>
          <p:nvPr/>
        </p:nvSpPr>
        <p:spPr>
          <a:xfrm>
            <a:off x="6386589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1"/>
          <p:cNvSpPr txBox="1"/>
          <p:nvPr/>
        </p:nvSpPr>
        <p:spPr>
          <a:xfrm>
            <a:off x="4514570" y="203558"/>
            <a:ext cx="17716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Project Management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1"/>
          <p:cNvSpPr txBox="1"/>
          <p:nvPr/>
        </p:nvSpPr>
        <p:spPr>
          <a:xfrm>
            <a:off x="3582541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About Us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" name="Google Shape;70;p11"/>
          <p:cNvCxnSpPr/>
          <p:nvPr/>
        </p:nvCxnSpPr>
        <p:spPr>
          <a:xfrm rot="5400000">
            <a:off x="4388683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" name="Google Shape;71;p11"/>
          <p:cNvCxnSpPr/>
          <p:nvPr/>
        </p:nvCxnSpPr>
        <p:spPr>
          <a:xfrm rot="5400000">
            <a:off x="6252172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" name="Google Shape;72;p11"/>
          <p:cNvCxnSpPr/>
          <p:nvPr/>
        </p:nvCxnSpPr>
        <p:spPr>
          <a:xfrm rot="5400000">
            <a:off x="7201261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_home.png" id="73" name="Google Shape;73;p11">
            <a:hlinkClick action="ppaction://hlinkshowjump?jump=first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29228" y="256922"/>
            <a:ext cx="121910" cy="12191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1"/>
          <p:cNvSpPr/>
          <p:nvPr>
            <p:ph idx="2" type="pic"/>
          </p:nvPr>
        </p:nvSpPr>
        <p:spPr>
          <a:xfrm>
            <a:off x="3429000" y="590550"/>
            <a:ext cx="5410200" cy="4191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75" name="Google Shape;75;p11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6" name="Google Shape;76;p11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7" name="Google Shape;77;p11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8" name="Google Shape;78;p11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9" name="Google Shape;79;p11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80" name="Google Shape;80;p11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81" name="Google Shape;81;p11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82" name="Google Shape;82;p11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83" name="Google Shape;83;p11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84" name="Google Shape;84;p11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85" name="Google Shape;85;p11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86" name="Google Shape;86;p11"/>
          <p:cNvSpPr txBox="1"/>
          <p:nvPr>
            <p:ph idx="1" type="body"/>
          </p:nvPr>
        </p:nvSpPr>
        <p:spPr>
          <a:xfrm>
            <a:off x="0" y="590550"/>
            <a:ext cx="33528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730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700"/>
              <a:buFont typeface="Courier New"/>
              <a:buChar char="o"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transLogoRed+Grey.gif" id="87" name="Google Shape;8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25" y="142875"/>
            <a:ext cx="942422" cy="27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k Banner 4">
  <p:cSld name="Link Banner 4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/>
          <p:nvPr/>
        </p:nvSpPr>
        <p:spPr>
          <a:xfrm>
            <a:off x="7335679" y="203558"/>
            <a:ext cx="1228725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2"/>
          <p:cNvSpPr txBox="1"/>
          <p:nvPr/>
        </p:nvSpPr>
        <p:spPr>
          <a:xfrm>
            <a:off x="6386589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2"/>
          <p:cNvSpPr txBox="1"/>
          <p:nvPr/>
        </p:nvSpPr>
        <p:spPr>
          <a:xfrm>
            <a:off x="4514570" y="203558"/>
            <a:ext cx="17716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Project Management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2"/>
          <p:cNvSpPr txBox="1"/>
          <p:nvPr/>
        </p:nvSpPr>
        <p:spPr>
          <a:xfrm>
            <a:off x="3582541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About Us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" name="Google Shape;93;p12"/>
          <p:cNvCxnSpPr/>
          <p:nvPr/>
        </p:nvCxnSpPr>
        <p:spPr>
          <a:xfrm rot="5400000">
            <a:off x="4388683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" name="Google Shape;94;p12"/>
          <p:cNvCxnSpPr/>
          <p:nvPr/>
        </p:nvCxnSpPr>
        <p:spPr>
          <a:xfrm rot="5400000">
            <a:off x="6252172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" name="Google Shape;95;p12"/>
          <p:cNvCxnSpPr/>
          <p:nvPr/>
        </p:nvCxnSpPr>
        <p:spPr>
          <a:xfrm rot="5400000">
            <a:off x="7201261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_home.png" id="96" name="Google Shape;96;p12">
            <a:hlinkClick action="ppaction://hlinkshowjump?jump=first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29228" y="256922"/>
            <a:ext cx="121910" cy="12191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2"/>
          <p:cNvSpPr/>
          <p:nvPr>
            <p:ph idx="2" type="pic"/>
          </p:nvPr>
        </p:nvSpPr>
        <p:spPr>
          <a:xfrm>
            <a:off x="3429000" y="590550"/>
            <a:ext cx="3055481" cy="2067718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2"/>
          <p:cNvSpPr/>
          <p:nvPr>
            <p:ph idx="3" type="pic"/>
          </p:nvPr>
        </p:nvSpPr>
        <p:spPr>
          <a:xfrm>
            <a:off x="3429001" y="2695575"/>
            <a:ext cx="2285999" cy="2067718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2"/>
          <p:cNvSpPr/>
          <p:nvPr>
            <p:ph idx="4" type="pic"/>
          </p:nvPr>
        </p:nvSpPr>
        <p:spPr>
          <a:xfrm>
            <a:off x="5791201" y="2695575"/>
            <a:ext cx="3055481" cy="2067718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2"/>
          <p:cNvSpPr/>
          <p:nvPr>
            <p:ph idx="5" type="pic"/>
          </p:nvPr>
        </p:nvSpPr>
        <p:spPr>
          <a:xfrm>
            <a:off x="6553200" y="590550"/>
            <a:ext cx="2285999" cy="2067718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01" name="Google Shape;101;p12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2" name="Google Shape;102;p12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3" name="Google Shape;103;p12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4" name="Google Shape;104;p12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5" name="Google Shape;105;p12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6" name="Google Shape;106;p12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7" name="Google Shape;107;p12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8" name="Google Shape;108;p12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9" name="Google Shape;109;p12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0" name="Google Shape;110;p12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11" name="Google Shape;111;p12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12" name="Google Shape;112;p12"/>
          <p:cNvSpPr txBox="1"/>
          <p:nvPr>
            <p:ph idx="1" type="body"/>
          </p:nvPr>
        </p:nvSpPr>
        <p:spPr>
          <a:xfrm>
            <a:off x="0" y="590550"/>
            <a:ext cx="33528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730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700"/>
              <a:buFont typeface="Courier New"/>
              <a:buChar char="o"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transLogoRed+Grey.gif" id="113" name="Google Shape;11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25" y="142875"/>
            <a:ext cx="942422" cy="27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k Banner 5">
  <p:cSld name="Link Banner 5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3"/>
          <p:cNvSpPr txBox="1"/>
          <p:nvPr/>
        </p:nvSpPr>
        <p:spPr>
          <a:xfrm>
            <a:off x="7335679" y="203558"/>
            <a:ext cx="1228725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6386589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4514570" y="203558"/>
            <a:ext cx="17716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Project Management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3582541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About Us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9" name="Google Shape;119;p13"/>
          <p:cNvCxnSpPr/>
          <p:nvPr/>
        </p:nvCxnSpPr>
        <p:spPr>
          <a:xfrm rot="5400000">
            <a:off x="4388683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0" name="Google Shape;120;p13"/>
          <p:cNvCxnSpPr/>
          <p:nvPr/>
        </p:nvCxnSpPr>
        <p:spPr>
          <a:xfrm rot="5400000">
            <a:off x="6252172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1" name="Google Shape;121;p13"/>
          <p:cNvCxnSpPr/>
          <p:nvPr/>
        </p:nvCxnSpPr>
        <p:spPr>
          <a:xfrm rot="5400000">
            <a:off x="7201261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_home.png" id="122" name="Google Shape;122;p13">
            <a:hlinkClick action="ppaction://hlinkshowjump?jump=first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29228" y="256922"/>
            <a:ext cx="121910" cy="12191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3"/>
          <p:cNvSpPr/>
          <p:nvPr>
            <p:ph idx="2" type="pic"/>
          </p:nvPr>
        </p:nvSpPr>
        <p:spPr>
          <a:xfrm>
            <a:off x="3429000" y="590549"/>
            <a:ext cx="3048000" cy="4191001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13"/>
          <p:cNvSpPr/>
          <p:nvPr>
            <p:ph idx="3" type="pic"/>
          </p:nvPr>
        </p:nvSpPr>
        <p:spPr>
          <a:xfrm>
            <a:off x="6553200" y="590550"/>
            <a:ext cx="2285999" cy="2067718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13"/>
          <p:cNvSpPr/>
          <p:nvPr>
            <p:ph idx="4" type="pic"/>
          </p:nvPr>
        </p:nvSpPr>
        <p:spPr>
          <a:xfrm>
            <a:off x="6553200" y="2713832"/>
            <a:ext cx="2285999" cy="2067718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26" name="Google Shape;126;p13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27" name="Google Shape;127;p13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28" name="Google Shape;128;p13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29" name="Google Shape;129;p13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30" name="Google Shape;130;p13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31" name="Google Shape;131;p13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32" name="Google Shape;132;p13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33" name="Google Shape;133;p13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34" name="Google Shape;134;p13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35" name="Google Shape;135;p13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36" name="Google Shape;136;p13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37" name="Google Shape;137;p13"/>
          <p:cNvSpPr txBox="1"/>
          <p:nvPr>
            <p:ph idx="1" type="body"/>
          </p:nvPr>
        </p:nvSpPr>
        <p:spPr>
          <a:xfrm>
            <a:off x="0" y="590550"/>
            <a:ext cx="33528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730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700"/>
              <a:buFont typeface="Courier New"/>
              <a:buChar char="o"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descr="transLogoRed+Grey.gif" id="138" name="Google Shape;13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25" y="142875"/>
            <a:ext cx="942422" cy="27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k Banner 6">
  <p:cSld name="Link Banner 6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/>
        </p:nvSpPr>
        <p:spPr>
          <a:xfrm>
            <a:off x="7335679" y="203558"/>
            <a:ext cx="1228725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Sustainability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4"/>
          <p:cNvSpPr txBox="1"/>
          <p:nvPr/>
        </p:nvSpPr>
        <p:spPr>
          <a:xfrm>
            <a:off x="6386589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4"/>
          <p:cNvSpPr txBox="1"/>
          <p:nvPr/>
        </p:nvSpPr>
        <p:spPr>
          <a:xfrm>
            <a:off x="4514570" y="203558"/>
            <a:ext cx="17716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Project Management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4"/>
          <p:cNvSpPr txBox="1"/>
          <p:nvPr/>
        </p:nvSpPr>
        <p:spPr>
          <a:xfrm>
            <a:off x="3582541" y="203558"/>
            <a:ext cx="857250" cy="211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57150" spcFirstLastPara="1" rIns="57150" wrap="square" tIns="2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rPr>
              <a:t>About Us</a:t>
            </a:r>
            <a:endParaRPr b="0" i="0" sz="1000" u="none" cap="none" strike="noStrike">
              <a:solidFill>
                <a:srgbClr val="5858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4" name="Google Shape;144;p14"/>
          <p:cNvCxnSpPr/>
          <p:nvPr/>
        </p:nvCxnSpPr>
        <p:spPr>
          <a:xfrm rot="5400000">
            <a:off x="4388683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" name="Google Shape;145;p14"/>
          <p:cNvCxnSpPr/>
          <p:nvPr/>
        </p:nvCxnSpPr>
        <p:spPr>
          <a:xfrm rot="5400000">
            <a:off x="6252172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6" name="Google Shape;146;p14"/>
          <p:cNvCxnSpPr/>
          <p:nvPr/>
        </p:nvCxnSpPr>
        <p:spPr>
          <a:xfrm rot="5400000">
            <a:off x="7201261" y="308860"/>
            <a:ext cx="142875" cy="993"/>
          </a:xfrm>
          <a:prstGeom prst="straightConnector1">
            <a:avLst/>
          </a:prstGeom>
          <a:noFill/>
          <a:ln cap="flat" cmpd="sng" w="9525">
            <a:solidFill>
              <a:srgbClr val="58585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_home.png" id="147" name="Google Shape;147;p14">
            <a:hlinkClick action="ppaction://hlinkshowjump?jump=first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29228" y="256922"/>
            <a:ext cx="121910" cy="1219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" name="Google Shape;148;p14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49" name="Google Shape;149;p14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0" name="Google Shape;150;p14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1" name="Google Shape;151;p14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2" name="Google Shape;152;p14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3" name="Google Shape;153;p14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4" name="Google Shape;154;p14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5" name="Google Shape;155;p14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6" name="Google Shape;156;p14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7" name="Google Shape;157;p14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58" name="Google Shape;158;p14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59" name="Google Shape;159;p14"/>
          <p:cNvSpPr txBox="1"/>
          <p:nvPr>
            <p:ph idx="1" type="body"/>
          </p:nvPr>
        </p:nvSpPr>
        <p:spPr>
          <a:xfrm>
            <a:off x="-28575" y="590550"/>
            <a:ext cx="2314575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730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700"/>
              <a:buFont typeface="Courier New"/>
              <a:buChar char="o"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14"/>
          <p:cNvSpPr/>
          <p:nvPr>
            <p:ph idx="2" type="pic"/>
          </p:nvPr>
        </p:nvSpPr>
        <p:spPr>
          <a:xfrm>
            <a:off x="6896100" y="59436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p14"/>
          <p:cNvSpPr/>
          <p:nvPr>
            <p:ph idx="3" type="pic"/>
          </p:nvPr>
        </p:nvSpPr>
        <p:spPr>
          <a:xfrm>
            <a:off x="4610096" y="59436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14"/>
          <p:cNvSpPr/>
          <p:nvPr>
            <p:ph idx="4" type="pic"/>
          </p:nvPr>
        </p:nvSpPr>
        <p:spPr>
          <a:xfrm>
            <a:off x="2324096" y="59436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14"/>
          <p:cNvSpPr/>
          <p:nvPr>
            <p:ph idx="5" type="pic"/>
          </p:nvPr>
        </p:nvSpPr>
        <p:spPr>
          <a:xfrm>
            <a:off x="6896100" y="2102485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14"/>
          <p:cNvSpPr/>
          <p:nvPr>
            <p:ph idx="6" type="pic"/>
          </p:nvPr>
        </p:nvSpPr>
        <p:spPr>
          <a:xfrm>
            <a:off x="6896100" y="3648075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14"/>
          <p:cNvSpPr/>
          <p:nvPr>
            <p:ph idx="7" type="pic"/>
          </p:nvPr>
        </p:nvSpPr>
        <p:spPr>
          <a:xfrm>
            <a:off x="4610100" y="2107407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14"/>
          <p:cNvSpPr/>
          <p:nvPr>
            <p:ph idx="8" type="pic"/>
          </p:nvPr>
        </p:nvSpPr>
        <p:spPr>
          <a:xfrm>
            <a:off x="4610100" y="3645693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14"/>
          <p:cNvSpPr/>
          <p:nvPr>
            <p:ph idx="9" type="pic"/>
          </p:nvPr>
        </p:nvSpPr>
        <p:spPr>
          <a:xfrm>
            <a:off x="2324096" y="2109788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14"/>
          <p:cNvSpPr/>
          <p:nvPr>
            <p:ph idx="13" type="pic"/>
          </p:nvPr>
        </p:nvSpPr>
        <p:spPr>
          <a:xfrm>
            <a:off x="2324096" y="3645693"/>
            <a:ext cx="2209800" cy="146304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transLogoRed+Grey.gif" id="169" name="Google Shape;16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325" y="142875"/>
            <a:ext cx="942422" cy="27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Type ">
  <p:cSld name="Project Type 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"/>
          <p:cNvSpPr txBox="1"/>
          <p:nvPr>
            <p:ph idx="1" type="body"/>
          </p:nvPr>
        </p:nvSpPr>
        <p:spPr>
          <a:xfrm>
            <a:off x="-28575" y="590550"/>
            <a:ext cx="2314575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730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700"/>
              <a:buFont typeface="Courier New"/>
              <a:buChar char="o"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72" name="Google Shape;172;p15"/>
          <p:cNvCxnSpPr/>
          <p:nvPr/>
        </p:nvCxnSpPr>
        <p:spPr>
          <a:xfrm>
            <a:off x="2256439" y="3604292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3" name="Google Shape;173;p15"/>
          <p:cNvCxnSpPr/>
          <p:nvPr/>
        </p:nvCxnSpPr>
        <p:spPr>
          <a:xfrm>
            <a:off x="2256439" y="2101586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4" name="Google Shape;174;p15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75" name="Google Shape;175;p15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76" name="Google Shape;176;p15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77" name="Google Shape;177;p15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78" name="Google Shape;178;p15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79" name="Google Shape;179;p15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80" name="Google Shape;180;p15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81" name="Google Shape;181;p15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82" name="Google Shape;182;p15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83" name="Google Shape;183;p15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84" name="Google Shape;184;p15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85" name="Google Shape;185;p15"/>
          <p:cNvSpPr/>
          <p:nvPr>
            <p:ph idx="2" type="pic"/>
          </p:nvPr>
        </p:nvSpPr>
        <p:spPr>
          <a:xfrm>
            <a:off x="6896100" y="59436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86" name="Google Shape;186;p15"/>
          <p:cNvSpPr/>
          <p:nvPr>
            <p:ph idx="3" type="pic"/>
          </p:nvPr>
        </p:nvSpPr>
        <p:spPr>
          <a:xfrm>
            <a:off x="4610096" y="59436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87" name="Google Shape;187;p15"/>
          <p:cNvSpPr/>
          <p:nvPr>
            <p:ph idx="4" type="pic"/>
          </p:nvPr>
        </p:nvSpPr>
        <p:spPr>
          <a:xfrm>
            <a:off x="2324096" y="59436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88" name="Google Shape;188;p15"/>
          <p:cNvSpPr/>
          <p:nvPr>
            <p:ph idx="5" type="pic"/>
          </p:nvPr>
        </p:nvSpPr>
        <p:spPr>
          <a:xfrm>
            <a:off x="6896100" y="2102485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89" name="Google Shape;189;p15"/>
          <p:cNvSpPr/>
          <p:nvPr>
            <p:ph idx="6" type="pic"/>
          </p:nvPr>
        </p:nvSpPr>
        <p:spPr>
          <a:xfrm>
            <a:off x="6896100" y="3648075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90" name="Google Shape;190;p15"/>
          <p:cNvSpPr/>
          <p:nvPr>
            <p:ph idx="7" type="pic"/>
          </p:nvPr>
        </p:nvSpPr>
        <p:spPr>
          <a:xfrm>
            <a:off x="4610100" y="2107407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91" name="Google Shape;191;p15"/>
          <p:cNvSpPr/>
          <p:nvPr>
            <p:ph idx="8" type="pic"/>
          </p:nvPr>
        </p:nvSpPr>
        <p:spPr>
          <a:xfrm>
            <a:off x="4610100" y="3645693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92" name="Google Shape;192;p15"/>
          <p:cNvSpPr/>
          <p:nvPr>
            <p:ph idx="9" type="pic"/>
          </p:nvPr>
        </p:nvSpPr>
        <p:spPr>
          <a:xfrm>
            <a:off x="2324096" y="2109788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93" name="Google Shape;193;p15"/>
          <p:cNvSpPr/>
          <p:nvPr>
            <p:ph idx="13" type="pic"/>
          </p:nvPr>
        </p:nvSpPr>
        <p:spPr>
          <a:xfrm>
            <a:off x="2324096" y="3645693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194" name="Google Shape;194;p15"/>
          <p:cNvSpPr txBox="1"/>
          <p:nvPr>
            <p:ph type="title"/>
          </p:nvPr>
        </p:nvSpPr>
        <p:spPr>
          <a:xfrm>
            <a:off x="2228850" y="0"/>
            <a:ext cx="69342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transLogoRed+Grey.gif" id="195" name="Google Shape;19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4325" y="142875"/>
            <a:ext cx="942422" cy="27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s + Image">
  <p:cSld name="Title + Bullets + Image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6"/>
          <p:cNvSpPr txBox="1"/>
          <p:nvPr>
            <p:ph idx="1" type="body"/>
          </p:nvPr>
        </p:nvSpPr>
        <p:spPr>
          <a:xfrm>
            <a:off x="0" y="590550"/>
            <a:ext cx="33528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730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700"/>
              <a:buFont typeface="Courier New"/>
              <a:buChar char="o"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98" name="Google Shape;198;p16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99" name="Google Shape;199;p16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0" name="Google Shape;200;p16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1" name="Google Shape;201;p16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2" name="Google Shape;202;p16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3" name="Google Shape;203;p16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4" name="Google Shape;204;p16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5" name="Google Shape;205;p16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6" name="Google Shape;206;p16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7" name="Google Shape;207;p16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8" name="Google Shape;208;p16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09" name="Google Shape;209;p16"/>
          <p:cNvSpPr/>
          <p:nvPr>
            <p:ph idx="2" type="pic"/>
          </p:nvPr>
        </p:nvSpPr>
        <p:spPr>
          <a:xfrm>
            <a:off x="3429000" y="590550"/>
            <a:ext cx="5410200" cy="4191000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Google Shape;210;p16"/>
          <p:cNvSpPr txBox="1"/>
          <p:nvPr>
            <p:ph type="title"/>
          </p:nvPr>
        </p:nvSpPr>
        <p:spPr>
          <a:xfrm>
            <a:off x="0" y="0"/>
            <a:ext cx="91440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image">
  <p:cSld name="Title + image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7"/>
          <p:cNvSpPr/>
          <p:nvPr>
            <p:ph idx="2" type="pic"/>
          </p:nvPr>
        </p:nvSpPr>
        <p:spPr>
          <a:xfrm>
            <a:off x="0" y="0"/>
            <a:ext cx="9121593" cy="51435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13" name="Google Shape;213;p17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14" name="Google Shape;214;p17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15" name="Google Shape;215;p17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16" name="Google Shape;216;p17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17" name="Google Shape;217;p17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18" name="Google Shape;218;p17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19" name="Google Shape;219;p17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20" name="Google Shape;220;p17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21" name="Google Shape;221;p17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22" name="Google Shape;222;p17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23" name="Google Shape;223;p17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24" name="Google Shape;224;p17"/>
          <p:cNvSpPr txBox="1"/>
          <p:nvPr>
            <p:ph type="title"/>
          </p:nvPr>
        </p:nvSpPr>
        <p:spPr>
          <a:xfrm>
            <a:off x="0" y="0"/>
            <a:ext cx="91440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2 images">
  <p:cSld name="Title + 12 images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6" name="Google Shape;226;p18"/>
          <p:cNvCxnSpPr/>
          <p:nvPr/>
        </p:nvCxnSpPr>
        <p:spPr>
          <a:xfrm>
            <a:off x="2256439" y="3604292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" name="Google Shape;227;p18"/>
          <p:cNvCxnSpPr/>
          <p:nvPr/>
        </p:nvCxnSpPr>
        <p:spPr>
          <a:xfrm>
            <a:off x="2256439" y="2101586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18"/>
          <p:cNvSpPr/>
          <p:nvPr>
            <p:ph idx="2" type="pic"/>
          </p:nvPr>
        </p:nvSpPr>
        <p:spPr>
          <a:xfrm>
            <a:off x="6896100" y="59436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18"/>
          <p:cNvSpPr/>
          <p:nvPr>
            <p:ph idx="3" type="pic"/>
          </p:nvPr>
        </p:nvSpPr>
        <p:spPr>
          <a:xfrm>
            <a:off x="4610096" y="59436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30" name="Google Shape;230;p18"/>
          <p:cNvSpPr/>
          <p:nvPr>
            <p:ph idx="4" type="pic"/>
          </p:nvPr>
        </p:nvSpPr>
        <p:spPr>
          <a:xfrm>
            <a:off x="2324096" y="59436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18"/>
          <p:cNvSpPr/>
          <p:nvPr>
            <p:ph idx="5" type="pic"/>
          </p:nvPr>
        </p:nvSpPr>
        <p:spPr>
          <a:xfrm>
            <a:off x="6896100" y="2102485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18"/>
          <p:cNvSpPr/>
          <p:nvPr>
            <p:ph idx="6" type="pic"/>
          </p:nvPr>
        </p:nvSpPr>
        <p:spPr>
          <a:xfrm>
            <a:off x="6896100" y="3648075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18"/>
          <p:cNvSpPr/>
          <p:nvPr>
            <p:ph idx="7" type="pic"/>
          </p:nvPr>
        </p:nvSpPr>
        <p:spPr>
          <a:xfrm>
            <a:off x="4610100" y="2107407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18"/>
          <p:cNvSpPr/>
          <p:nvPr>
            <p:ph idx="8" type="pic"/>
          </p:nvPr>
        </p:nvSpPr>
        <p:spPr>
          <a:xfrm>
            <a:off x="4610100" y="3645693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18"/>
          <p:cNvSpPr/>
          <p:nvPr>
            <p:ph idx="9" type="pic"/>
          </p:nvPr>
        </p:nvSpPr>
        <p:spPr>
          <a:xfrm>
            <a:off x="2324096" y="2109788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18"/>
          <p:cNvSpPr/>
          <p:nvPr>
            <p:ph idx="13" type="pic"/>
          </p:nvPr>
        </p:nvSpPr>
        <p:spPr>
          <a:xfrm>
            <a:off x="2324096" y="3645693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37" name="Google Shape;237;p18"/>
          <p:cNvSpPr/>
          <p:nvPr>
            <p:ph idx="14" type="pic"/>
          </p:nvPr>
        </p:nvSpPr>
        <p:spPr>
          <a:xfrm>
            <a:off x="38096" y="591985"/>
            <a:ext cx="2209799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18"/>
          <p:cNvSpPr/>
          <p:nvPr>
            <p:ph idx="15" type="pic"/>
          </p:nvPr>
        </p:nvSpPr>
        <p:spPr>
          <a:xfrm>
            <a:off x="38096" y="211217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18"/>
          <p:cNvSpPr/>
          <p:nvPr>
            <p:ph idx="16" type="pic"/>
          </p:nvPr>
        </p:nvSpPr>
        <p:spPr>
          <a:xfrm>
            <a:off x="38096" y="3648075"/>
            <a:ext cx="2209800" cy="146304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40" name="Google Shape;240;p18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1" name="Google Shape;241;p18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2" name="Google Shape;242;p18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3" name="Google Shape;243;p18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4" name="Google Shape;244;p18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5" name="Google Shape;245;p18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6" name="Google Shape;246;p18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7" name="Google Shape;247;p18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8" name="Google Shape;248;p18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9" name="Google Shape;249;p18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50" name="Google Shape;250;p18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51" name="Google Shape;251;p18"/>
          <p:cNvSpPr txBox="1"/>
          <p:nvPr>
            <p:ph type="title"/>
          </p:nvPr>
        </p:nvSpPr>
        <p:spPr>
          <a:xfrm>
            <a:off x="0" y="0"/>
            <a:ext cx="91440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+ image">
  <p:cSld name="Title + Text + image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3" name="Google Shape;253;p19"/>
          <p:cNvCxnSpPr/>
          <p:nvPr/>
        </p:nvCxnSpPr>
        <p:spPr>
          <a:xfrm>
            <a:off x="2256439" y="3604292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4" name="Google Shape;254;p19"/>
          <p:cNvCxnSpPr/>
          <p:nvPr/>
        </p:nvCxnSpPr>
        <p:spPr>
          <a:xfrm>
            <a:off x="2256439" y="2101586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5" name="Google Shape;255;p19"/>
          <p:cNvSpPr/>
          <p:nvPr>
            <p:ph idx="2" type="pic"/>
          </p:nvPr>
        </p:nvSpPr>
        <p:spPr>
          <a:xfrm>
            <a:off x="2374900" y="577850"/>
            <a:ext cx="6746693" cy="45656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56" name="Google Shape;256;p19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57" name="Google Shape;257;p19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58" name="Google Shape;258;p19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59" name="Google Shape;259;p19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0" name="Google Shape;260;p19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1" name="Google Shape;261;p19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2" name="Google Shape;262;p19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3" name="Google Shape;263;p19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4" name="Google Shape;264;p19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5" name="Google Shape;265;p19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6" name="Google Shape;266;p19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67" name="Google Shape;267;p19"/>
          <p:cNvSpPr txBox="1"/>
          <p:nvPr>
            <p:ph type="title"/>
          </p:nvPr>
        </p:nvSpPr>
        <p:spPr>
          <a:xfrm>
            <a:off x="0" y="0"/>
            <a:ext cx="91440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8" name="Google Shape;268;p19"/>
          <p:cNvSpPr txBox="1"/>
          <p:nvPr>
            <p:ph idx="1" type="body"/>
          </p:nvPr>
        </p:nvSpPr>
        <p:spPr>
          <a:xfrm>
            <a:off x="-28575" y="590550"/>
            <a:ext cx="2314575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730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700"/>
              <a:buFont typeface="Courier New"/>
              <a:buChar char="o"/>
              <a:defRPr b="0" i="0" sz="14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1B2E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58585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4 images">
  <p:cSld name="Title + 4 images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0" name="Google Shape;270;p20"/>
          <p:cNvCxnSpPr/>
          <p:nvPr/>
        </p:nvCxnSpPr>
        <p:spPr>
          <a:xfrm>
            <a:off x="2256439" y="3604292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1" name="Google Shape;271;p20"/>
          <p:cNvCxnSpPr/>
          <p:nvPr/>
        </p:nvCxnSpPr>
        <p:spPr>
          <a:xfrm>
            <a:off x="2256439" y="2101586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2" name="Google Shape;272;p20"/>
          <p:cNvSpPr/>
          <p:nvPr>
            <p:ph idx="2" type="pic"/>
          </p:nvPr>
        </p:nvSpPr>
        <p:spPr>
          <a:xfrm>
            <a:off x="0" y="590550"/>
            <a:ext cx="6858000" cy="45529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73" name="Google Shape;273;p20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4" name="Google Shape;274;p20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5" name="Google Shape;275;p20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6" name="Google Shape;276;p20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7" name="Google Shape;277;p20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8" name="Google Shape;278;p20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9" name="Google Shape;279;p20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80" name="Google Shape;280;p20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81" name="Google Shape;281;p20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82" name="Google Shape;282;p20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83" name="Google Shape;283;p20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84" name="Google Shape;284;p20"/>
          <p:cNvSpPr txBox="1"/>
          <p:nvPr>
            <p:ph type="title"/>
          </p:nvPr>
        </p:nvSpPr>
        <p:spPr>
          <a:xfrm>
            <a:off x="0" y="0"/>
            <a:ext cx="91440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5" name="Google Shape;285;p20"/>
          <p:cNvSpPr/>
          <p:nvPr>
            <p:ph idx="3" type="pic"/>
          </p:nvPr>
        </p:nvSpPr>
        <p:spPr>
          <a:xfrm>
            <a:off x="6896100" y="59436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20"/>
          <p:cNvSpPr/>
          <p:nvPr>
            <p:ph idx="4" type="pic"/>
          </p:nvPr>
        </p:nvSpPr>
        <p:spPr>
          <a:xfrm>
            <a:off x="6896100" y="2102485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287" name="Google Shape;287;p20"/>
          <p:cNvSpPr/>
          <p:nvPr>
            <p:ph idx="5" type="pic"/>
          </p:nvPr>
        </p:nvSpPr>
        <p:spPr>
          <a:xfrm>
            <a:off x="6896100" y="3648075"/>
            <a:ext cx="2209800" cy="14630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5 images">
  <p:cSld name="Title + 5 images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1"/>
          <p:cNvSpPr/>
          <p:nvPr>
            <p:ph idx="2" type="pic"/>
          </p:nvPr>
        </p:nvSpPr>
        <p:spPr>
          <a:xfrm>
            <a:off x="-1" y="590550"/>
            <a:ext cx="3352801" cy="45529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90" name="Google Shape;290;p21"/>
          <p:cNvCxnSpPr/>
          <p:nvPr/>
        </p:nvCxnSpPr>
        <p:spPr>
          <a:xfrm>
            <a:off x="2256439" y="3604292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1" name="Google Shape;291;p21"/>
          <p:cNvCxnSpPr/>
          <p:nvPr/>
        </p:nvCxnSpPr>
        <p:spPr>
          <a:xfrm>
            <a:off x="2256439" y="2101586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2" name="Google Shape;292;p21"/>
          <p:cNvSpPr/>
          <p:nvPr>
            <p:ph idx="3" type="pic"/>
          </p:nvPr>
        </p:nvSpPr>
        <p:spPr>
          <a:xfrm>
            <a:off x="3429000" y="590550"/>
            <a:ext cx="3429001" cy="45529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93" name="Google Shape;293;p21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4" name="Google Shape;294;p21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5" name="Google Shape;295;p21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6" name="Google Shape;296;p21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7" name="Google Shape;297;p21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8" name="Google Shape;298;p21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9" name="Google Shape;299;p21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00" name="Google Shape;300;p21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01" name="Google Shape;301;p21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02" name="Google Shape;302;p21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03" name="Google Shape;303;p21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04" name="Google Shape;304;p21"/>
          <p:cNvSpPr txBox="1"/>
          <p:nvPr>
            <p:ph type="title"/>
          </p:nvPr>
        </p:nvSpPr>
        <p:spPr>
          <a:xfrm>
            <a:off x="0" y="0"/>
            <a:ext cx="91440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5" name="Google Shape;305;p21"/>
          <p:cNvSpPr/>
          <p:nvPr>
            <p:ph idx="4" type="pic"/>
          </p:nvPr>
        </p:nvSpPr>
        <p:spPr>
          <a:xfrm>
            <a:off x="6896100" y="594360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21"/>
          <p:cNvSpPr/>
          <p:nvPr>
            <p:ph idx="5" type="pic"/>
          </p:nvPr>
        </p:nvSpPr>
        <p:spPr>
          <a:xfrm>
            <a:off x="6896100" y="2102485"/>
            <a:ext cx="2209800" cy="1463040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21"/>
          <p:cNvSpPr/>
          <p:nvPr>
            <p:ph idx="6" type="pic"/>
          </p:nvPr>
        </p:nvSpPr>
        <p:spPr>
          <a:xfrm>
            <a:off x="6896100" y="3648075"/>
            <a:ext cx="2209800" cy="146304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images">
  <p:cSld name="Title + 3 images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9" name="Google Shape;309;p22"/>
          <p:cNvCxnSpPr/>
          <p:nvPr/>
        </p:nvCxnSpPr>
        <p:spPr>
          <a:xfrm>
            <a:off x="2256439" y="3604292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0" name="Google Shape;310;p22"/>
          <p:cNvCxnSpPr/>
          <p:nvPr/>
        </p:nvCxnSpPr>
        <p:spPr>
          <a:xfrm>
            <a:off x="2256439" y="2101586"/>
            <a:ext cx="6886575" cy="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1" name="Google Shape;311;p22"/>
          <p:cNvSpPr/>
          <p:nvPr>
            <p:ph idx="2" type="pic"/>
          </p:nvPr>
        </p:nvSpPr>
        <p:spPr>
          <a:xfrm>
            <a:off x="0" y="590550"/>
            <a:ext cx="2996987" cy="4552950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22"/>
          <p:cNvSpPr/>
          <p:nvPr>
            <p:ph idx="3" type="pic"/>
          </p:nvPr>
        </p:nvSpPr>
        <p:spPr>
          <a:xfrm>
            <a:off x="3073400" y="590550"/>
            <a:ext cx="2996987" cy="4552950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22"/>
          <p:cNvSpPr/>
          <p:nvPr>
            <p:ph idx="4" type="pic"/>
          </p:nvPr>
        </p:nvSpPr>
        <p:spPr>
          <a:xfrm>
            <a:off x="6147013" y="590550"/>
            <a:ext cx="2996987" cy="45529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14" name="Google Shape;314;p22"/>
          <p:cNvCxnSpPr/>
          <p:nvPr/>
        </p:nvCxnSpPr>
        <p:spPr>
          <a:xfrm rot="10800000">
            <a:off x="-5334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5" name="Google Shape;315;p22"/>
          <p:cNvCxnSpPr/>
          <p:nvPr/>
        </p:nvCxnSpPr>
        <p:spPr>
          <a:xfrm rot="10800000">
            <a:off x="9220200" y="590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6" name="Google Shape;316;p22"/>
          <p:cNvCxnSpPr/>
          <p:nvPr/>
        </p:nvCxnSpPr>
        <p:spPr>
          <a:xfrm rot="10800000">
            <a:off x="-533400" y="4779962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7" name="Google Shape;317;p22"/>
          <p:cNvCxnSpPr/>
          <p:nvPr/>
        </p:nvCxnSpPr>
        <p:spPr>
          <a:xfrm rot="10800000">
            <a:off x="9220200" y="4781550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8" name="Google Shape;318;p22"/>
          <p:cNvCxnSpPr/>
          <p:nvPr/>
        </p:nvCxnSpPr>
        <p:spPr>
          <a:xfrm rot="5400000">
            <a:off x="86113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9" name="Google Shape;319;p22"/>
          <p:cNvCxnSpPr/>
          <p:nvPr/>
        </p:nvCxnSpPr>
        <p:spPr>
          <a:xfrm rot="5400000">
            <a:off x="769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20" name="Google Shape;320;p22"/>
          <p:cNvCxnSpPr/>
          <p:nvPr/>
        </p:nvCxnSpPr>
        <p:spPr>
          <a:xfrm rot="5400000">
            <a:off x="86113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21" name="Google Shape;321;p22"/>
          <p:cNvCxnSpPr/>
          <p:nvPr/>
        </p:nvCxnSpPr>
        <p:spPr>
          <a:xfrm rot="5400000">
            <a:off x="76994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22" name="Google Shape;322;p22"/>
          <p:cNvCxnSpPr/>
          <p:nvPr/>
        </p:nvCxnSpPr>
        <p:spPr>
          <a:xfrm rot="5400000">
            <a:off x="3201194" y="-324644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23" name="Google Shape;323;p22"/>
          <p:cNvCxnSpPr/>
          <p:nvPr/>
        </p:nvCxnSpPr>
        <p:spPr>
          <a:xfrm rot="5400000">
            <a:off x="3199606" y="5466556"/>
            <a:ext cx="457200" cy="158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24" name="Google Shape;324;p22"/>
          <p:cNvCxnSpPr/>
          <p:nvPr/>
        </p:nvCxnSpPr>
        <p:spPr>
          <a:xfrm flipH="1" rot="-5400000">
            <a:off x="-162719" y="-161131"/>
            <a:ext cx="171450" cy="15081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25" name="Google Shape;325;p22"/>
          <p:cNvSpPr txBox="1"/>
          <p:nvPr>
            <p:ph type="title"/>
          </p:nvPr>
        </p:nvSpPr>
        <p:spPr>
          <a:xfrm>
            <a:off x="0" y="0"/>
            <a:ext cx="91440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End Slide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3"/>
          <p:cNvSpPr/>
          <p:nvPr>
            <p:ph idx="2" type="pic"/>
          </p:nvPr>
        </p:nvSpPr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transLogoRed+Grey.gif" id="328" name="Google Shape;328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81200" y="285750"/>
            <a:ext cx="5497462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875" y="38250"/>
            <a:ext cx="7870725" cy="478164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4"/>
          <p:cNvSpPr/>
          <p:nvPr/>
        </p:nvSpPr>
        <p:spPr>
          <a:xfrm>
            <a:off x="8779677" y="4476750"/>
            <a:ext cx="18473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cxnSp>
        <p:nvCxnSpPr>
          <p:cNvPr id="335" name="Google Shape;335;p4"/>
          <p:cNvCxnSpPr/>
          <p:nvPr/>
        </p:nvCxnSpPr>
        <p:spPr>
          <a:xfrm rot="10800000">
            <a:off x="304800" y="4864013"/>
            <a:ext cx="8546926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6" name="Google Shape;336;p4"/>
          <p:cNvSpPr txBox="1"/>
          <p:nvPr/>
        </p:nvSpPr>
        <p:spPr>
          <a:xfrm>
            <a:off x="5053700" y="4041700"/>
            <a:ext cx="898500" cy="3387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en-US" sz="800">
                <a:solidFill>
                  <a:srgbClr val="FF0000"/>
                </a:solidFill>
              </a:rPr>
              <a:t>SPECTATORS</a:t>
            </a:r>
            <a:r>
              <a:rPr b="1" i="0" lang="en-US" sz="800" u="none" cap="none" strike="noStrike">
                <a:solidFill>
                  <a:schemeClr val="dk1"/>
                </a:solidFill>
              </a:rPr>
              <a:t> </a:t>
            </a:r>
            <a:r>
              <a:rPr b="1" lang="en-US" sz="800">
                <a:solidFill>
                  <a:srgbClr val="FF0000"/>
                </a:solidFill>
              </a:rPr>
              <a:t>ONLY</a:t>
            </a:r>
            <a:endParaRPr b="1" i="0" sz="800" u="none" cap="none" strike="noStrike">
              <a:solidFill>
                <a:schemeClr val="dk1"/>
              </a:solidFill>
            </a:endParaRPr>
          </a:p>
        </p:txBody>
      </p:sp>
      <p:sp>
        <p:nvSpPr>
          <p:cNvPr id="337" name="Google Shape;337;p4"/>
          <p:cNvSpPr txBox="1"/>
          <p:nvPr/>
        </p:nvSpPr>
        <p:spPr>
          <a:xfrm>
            <a:off x="2267300" y="4088100"/>
            <a:ext cx="764100" cy="3387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US" sz="600" cap="none" strike="noStrike">
                <a:solidFill>
                  <a:schemeClr val="dk1"/>
                </a:solidFill>
              </a:rPr>
              <a:t>HOCL</a:t>
            </a:r>
            <a:endParaRPr b="1" sz="6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-US" sz="600">
                <a:solidFill>
                  <a:schemeClr val="dk1"/>
                </a:solidFill>
              </a:rPr>
              <a:t>BYST</a:t>
            </a:r>
            <a:endParaRPr b="1" sz="6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-US" sz="600">
                <a:solidFill>
                  <a:schemeClr val="dk1"/>
                </a:solidFill>
              </a:rPr>
              <a:t>ELCA</a:t>
            </a:r>
            <a:endParaRPr b="1" sz="600">
              <a:solidFill>
                <a:schemeClr val="dk1"/>
              </a:solidFill>
            </a:endParaRPr>
          </a:p>
        </p:txBody>
      </p:sp>
      <p:sp>
        <p:nvSpPr>
          <p:cNvPr id="338" name="Google Shape;338;p4"/>
          <p:cNvSpPr txBox="1"/>
          <p:nvPr/>
        </p:nvSpPr>
        <p:spPr>
          <a:xfrm>
            <a:off x="4651975" y="1792141"/>
            <a:ext cx="1035900" cy="2463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Coaches Area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4"/>
          <p:cNvSpPr txBox="1"/>
          <p:nvPr/>
        </p:nvSpPr>
        <p:spPr>
          <a:xfrm rot="-5400000">
            <a:off x="5981231" y="2988923"/>
            <a:ext cx="1207500" cy="2154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COMPETITION AREA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4"/>
          <p:cNvSpPr txBox="1"/>
          <p:nvPr/>
        </p:nvSpPr>
        <p:spPr>
          <a:xfrm rot="-5400000">
            <a:off x="5147651" y="860398"/>
            <a:ext cx="921300" cy="2154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lang="en-US" sz="800"/>
              <a:t>Hospitality</a:t>
            </a:r>
            <a:endParaRPr b="0" i="0" sz="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4"/>
          <p:cNvSpPr/>
          <p:nvPr/>
        </p:nvSpPr>
        <p:spPr>
          <a:xfrm>
            <a:off x="4364708" y="2151710"/>
            <a:ext cx="1610400" cy="16884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70325" y="2135250"/>
            <a:ext cx="1665300" cy="1746101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4"/>
          <p:cNvSpPr/>
          <p:nvPr/>
        </p:nvSpPr>
        <p:spPr>
          <a:xfrm>
            <a:off x="1472525" y="2151683"/>
            <a:ext cx="533400" cy="16884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4"/>
          <p:cNvSpPr txBox="1"/>
          <p:nvPr/>
        </p:nvSpPr>
        <p:spPr>
          <a:xfrm>
            <a:off x="4364698" y="2800263"/>
            <a:ext cx="1633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BOYS’ COMPETITION POOL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4"/>
          <p:cNvSpPr txBox="1"/>
          <p:nvPr/>
        </p:nvSpPr>
        <p:spPr>
          <a:xfrm>
            <a:off x="2470350" y="2800913"/>
            <a:ext cx="1633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GIRLS’ COMPETITION POOL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4"/>
          <p:cNvSpPr txBox="1"/>
          <p:nvPr/>
        </p:nvSpPr>
        <p:spPr>
          <a:xfrm rot="-5400000">
            <a:off x="1437177" y="2788316"/>
            <a:ext cx="691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WU / CD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4"/>
          <p:cNvSpPr txBox="1"/>
          <p:nvPr/>
        </p:nvSpPr>
        <p:spPr>
          <a:xfrm>
            <a:off x="3315415" y="38254"/>
            <a:ext cx="73129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4"/>
          <p:cNvSpPr/>
          <p:nvPr/>
        </p:nvSpPr>
        <p:spPr>
          <a:xfrm>
            <a:off x="3658201" y="356397"/>
            <a:ext cx="45719" cy="1074750"/>
          </a:xfrm>
          <a:prstGeom prst="down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 cap="flat" cmpd="sng" w="9525">
            <a:solidFill>
              <a:srgbClr val="BD4B4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372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4"/>
          <p:cNvSpPr/>
          <p:nvPr/>
        </p:nvSpPr>
        <p:spPr>
          <a:xfrm>
            <a:off x="4454337" y="1241756"/>
            <a:ext cx="727263" cy="186994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4"/>
          <p:cNvSpPr txBox="1"/>
          <p:nvPr/>
        </p:nvSpPr>
        <p:spPr>
          <a:xfrm>
            <a:off x="4518225" y="896925"/>
            <a:ext cx="804600" cy="2931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LOCKER ROOMS</a:t>
            </a:r>
            <a:endParaRPr b="1" i="0" sz="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4"/>
          <p:cNvSpPr/>
          <p:nvPr/>
        </p:nvSpPr>
        <p:spPr>
          <a:xfrm>
            <a:off x="4403331" y="356403"/>
            <a:ext cx="1034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sz="800">
              <a:solidFill>
                <a:srgbClr val="FF0000"/>
              </a:solidFill>
            </a:endParaRPr>
          </a:p>
        </p:txBody>
      </p:sp>
      <p:sp>
        <p:nvSpPr>
          <p:cNvPr id="352" name="Google Shape;352;p4"/>
          <p:cNvSpPr txBox="1"/>
          <p:nvPr/>
        </p:nvSpPr>
        <p:spPr>
          <a:xfrm rot="-5400000">
            <a:off x="25275" y="2947375"/>
            <a:ext cx="2007900" cy="2682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-US" sz="700">
                <a:solidFill>
                  <a:schemeClr val="dk1"/>
                </a:solidFill>
              </a:rPr>
              <a:t>STA</a:t>
            </a:r>
            <a:r>
              <a:rPr b="1" lang="en-US" sz="700">
                <a:solidFill>
                  <a:schemeClr val="dk1"/>
                </a:solidFill>
              </a:rPr>
              <a:t>F </a:t>
            </a:r>
            <a:r>
              <a:rPr b="1" lang="en-US" sz="700">
                <a:solidFill>
                  <a:srgbClr val="CC0000"/>
                </a:solidFill>
              </a:rPr>
              <a:t>/ </a:t>
            </a:r>
            <a:r>
              <a:rPr b="1" lang="en-US" sz="700">
                <a:solidFill>
                  <a:schemeClr val="dk1"/>
                </a:solidFill>
              </a:rPr>
              <a:t>HUNT </a:t>
            </a:r>
            <a:r>
              <a:rPr b="1" lang="en-US" sz="700">
                <a:solidFill>
                  <a:srgbClr val="CC0000"/>
                </a:solidFill>
              </a:rPr>
              <a:t>/ </a:t>
            </a:r>
            <a:r>
              <a:rPr b="1" lang="en-US" sz="700">
                <a:solidFill>
                  <a:schemeClr val="dk1"/>
                </a:solidFill>
              </a:rPr>
              <a:t>AUAR </a:t>
            </a:r>
            <a:r>
              <a:rPr b="1" lang="en-US" sz="700">
                <a:solidFill>
                  <a:srgbClr val="CC0000"/>
                </a:solidFill>
              </a:rPr>
              <a:t>/ </a:t>
            </a:r>
            <a:r>
              <a:rPr b="1" lang="en-US" sz="700">
                <a:solidFill>
                  <a:schemeClr val="dk1"/>
                </a:solidFill>
              </a:rPr>
              <a:t>LCCS </a:t>
            </a:r>
            <a:r>
              <a:rPr b="1" lang="en-US" sz="700">
                <a:solidFill>
                  <a:srgbClr val="CC0000"/>
                </a:solidFill>
              </a:rPr>
              <a:t>/ </a:t>
            </a:r>
            <a:r>
              <a:rPr b="1" lang="en-US" sz="700">
                <a:solidFill>
                  <a:schemeClr val="dk1"/>
                </a:solidFill>
              </a:rPr>
              <a:t>WECO </a:t>
            </a:r>
            <a:r>
              <a:rPr b="1" lang="en-US" sz="700">
                <a:solidFill>
                  <a:srgbClr val="CC0000"/>
                </a:solidFill>
              </a:rPr>
              <a:t>/ </a:t>
            </a:r>
            <a:r>
              <a:rPr b="1" lang="en-US" sz="700">
                <a:solidFill>
                  <a:schemeClr val="dk1"/>
                </a:solidFill>
              </a:rPr>
              <a:t>TXCI</a:t>
            </a:r>
            <a:endParaRPr b="1" i="0" sz="700" u="none" cap="none" strike="noStrike">
              <a:solidFill>
                <a:schemeClr val="dk1"/>
              </a:solidFill>
            </a:endParaRPr>
          </a:p>
        </p:txBody>
      </p:sp>
      <p:sp>
        <p:nvSpPr>
          <p:cNvPr id="353" name="Google Shape;353;p4"/>
          <p:cNvSpPr txBox="1"/>
          <p:nvPr/>
        </p:nvSpPr>
        <p:spPr>
          <a:xfrm>
            <a:off x="985138" y="4142838"/>
            <a:ext cx="727200" cy="3693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STT</a:t>
            </a:r>
            <a:r>
              <a:rPr b="1" lang="en-US" sz="700">
                <a:solidFill>
                  <a:schemeClr val="dk1"/>
                </a:solidFill>
              </a:rPr>
              <a:t>H</a:t>
            </a:r>
            <a:endParaRPr b="1" sz="7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en-US" sz="700">
                <a:solidFill>
                  <a:schemeClr val="dk1"/>
                </a:solidFill>
              </a:rPr>
              <a:t>FRSW</a:t>
            </a:r>
            <a:endParaRPr b="1" sz="7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en-US" sz="700">
                <a:solidFill>
                  <a:schemeClr val="dk1"/>
                </a:solidFill>
              </a:rPr>
              <a:t>AICO</a:t>
            </a:r>
            <a:endParaRPr b="1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4"/>
          <p:cNvSpPr txBox="1"/>
          <p:nvPr/>
        </p:nvSpPr>
        <p:spPr>
          <a:xfrm>
            <a:off x="221041" y="1703891"/>
            <a:ext cx="764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"/>
          <p:cNvSpPr txBox="1"/>
          <p:nvPr/>
        </p:nvSpPr>
        <p:spPr>
          <a:xfrm>
            <a:off x="3946145" y="4386067"/>
            <a:ext cx="625492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4"/>
          <p:cNvSpPr txBox="1"/>
          <p:nvPr/>
        </p:nvSpPr>
        <p:spPr>
          <a:xfrm>
            <a:off x="1445700" y="849050"/>
            <a:ext cx="76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Enter through this door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4"/>
          <p:cNvSpPr/>
          <p:nvPr/>
        </p:nvSpPr>
        <p:spPr>
          <a:xfrm>
            <a:off x="2178300" y="997350"/>
            <a:ext cx="184800" cy="4338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C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4"/>
          <p:cNvSpPr txBox="1"/>
          <p:nvPr/>
        </p:nvSpPr>
        <p:spPr>
          <a:xfrm>
            <a:off x="6049588" y="4219675"/>
            <a:ext cx="727200" cy="2925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-US" sz="700"/>
              <a:t>FBDU</a:t>
            </a:r>
            <a:endParaRPr b="1" sz="700">
              <a:solidFill>
                <a:srgbClr val="CC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-US" sz="700">
                <a:solidFill>
                  <a:schemeClr val="dk1"/>
                </a:solidFill>
              </a:rPr>
              <a:t>FBHI</a:t>
            </a:r>
            <a:endParaRPr b="1" i="0" sz="700" u="none" cap="none" strike="noStrike">
              <a:solidFill>
                <a:schemeClr val="dk1"/>
              </a:solidFill>
            </a:endParaRPr>
          </a:p>
        </p:txBody>
      </p:sp>
      <p:sp>
        <p:nvSpPr>
          <p:cNvPr id="359" name="Google Shape;359;p4"/>
          <p:cNvSpPr txBox="1"/>
          <p:nvPr/>
        </p:nvSpPr>
        <p:spPr>
          <a:xfrm>
            <a:off x="940025" y="1650775"/>
            <a:ext cx="898500" cy="3693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-US" sz="700"/>
              <a:t>LASA</a:t>
            </a:r>
            <a:endParaRPr b="1" sz="7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-US" sz="700"/>
              <a:t>HCYA</a:t>
            </a:r>
            <a:endParaRPr b="1" sz="7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-US" sz="700"/>
              <a:t>MLP</a:t>
            </a:r>
            <a:endParaRPr b="1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4"/>
          <p:cNvSpPr txBox="1"/>
          <p:nvPr/>
        </p:nvSpPr>
        <p:spPr>
          <a:xfrm>
            <a:off x="4572000" y="4110900"/>
            <a:ext cx="384300" cy="2931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chemeClr val="dk1"/>
                </a:solidFill>
              </a:rPr>
              <a:t>GP</a:t>
            </a:r>
            <a:endParaRPr b="1" sz="7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-US" sz="700">
                <a:solidFill>
                  <a:schemeClr val="dk1"/>
                </a:solidFill>
              </a:rPr>
              <a:t>NS</a:t>
            </a:r>
            <a:endParaRPr b="1" sz="700">
              <a:solidFill>
                <a:schemeClr val="dk1"/>
              </a:solidFill>
            </a:endParaRPr>
          </a:p>
        </p:txBody>
      </p:sp>
      <p:sp>
        <p:nvSpPr>
          <p:cNvPr id="361" name="Google Shape;361;p4"/>
          <p:cNvSpPr txBox="1"/>
          <p:nvPr/>
        </p:nvSpPr>
        <p:spPr>
          <a:xfrm>
            <a:off x="3148200" y="4041700"/>
            <a:ext cx="898500" cy="3387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en-US" sz="800">
                <a:solidFill>
                  <a:srgbClr val="FF0000"/>
                </a:solidFill>
              </a:rPr>
              <a:t>SPECTATORS</a:t>
            </a:r>
            <a:r>
              <a:rPr b="1" i="0" lang="en-US" sz="800" u="none" cap="none" strike="noStrike">
                <a:solidFill>
                  <a:schemeClr val="dk1"/>
                </a:solidFill>
              </a:rPr>
              <a:t> </a:t>
            </a:r>
            <a:r>
              <a:rPr b="1" lang="en-US" sz="800">
                <a:solidFill>
                  <a:srgbClr val="FF0000"/>
                </a:solidFill>
              </a:rPr>
              <a:t>ONLY</a:t>
            </a:r>
            <a:endParaRPr b="1" i="0" sz="800" u="none" cap="none" strike="noStrike">
              <a:solidFill>
                <a:schemeClr val="dk1"/>
              </a:solidFill>
            </a:endParaRPr>
          </a:p>
        </p:txBody>
      </p:sp>
      <p:sp>
        <p:nvSpPr>
          <p:cNvPr id="362" name="Google Shape;362;p4"/>
          <p:cNvSpPr txBox="1"/>
          <p:nvPr/>
        </p:nvSpPr>
        <p:spPr>
          <a:xfrm>
            <a:off x="5980725" y="1681075"/>
            <a:ext cx="727200" cy="2925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-US" sz="700"/>
              <a:t>BACT</a:t>
            </a:r>
            <a:endParaRPr b="1" i="0" sz="700" u="none" cap="none" strike="noStrike">
              <a:solidFill>
                <a:schemeClr val="dk1"/>
              </a:solidFill>
            </a:endParaRPr>
          </a:p>
        </p:txBody>
      </p:sp>
      <p:sp>
        <p:nvSpPr>
          <p:cNvPr id="363" name="Google Shape;363;p4"/>
          <p:cNvSpPr txBox="1"/>
          <p:nvPr/>
        </p:nvSpPr>
        <p:spPr>
          <a:xfrm>
            <a:off x="3853525" y="1650775"/>
            <a:ext cx="652800" cy="2931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-US" sz="700"/>
              <a:t>ANGL</a:t>
            </a:r>
            <a:endParaRPr b="1" i="0" sz="700" u="none" cap="none" strike="noStrike">
              <a:solidFill>
                <a:schemeClr val="dk1"/>
              </a:solidFill>
            </a:endParaRPr>
          </a:p>
        </p:txBody>
      </p:sp>
      <p:sp>
        <p:nvSpPr>
          <p:cNvPr id="364" name="Google Shape;364;p4"/>
          <p:cNvSpPr txBox="1"/>
          <p:nvPr/>
        </p:nvSpPr>
        <p:spPr>
          <a:xfrm>
            <a:off x="2622300" y="1792141"/>
            <a:ext cx="1035900" cy="2463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Coaches Area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2017-07-01T22:56:21Z</dcterms:created>
  <dc:creator>Nicola Springer</dc:creator>
</cp:coreProperties>
</file>